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89297"/>
  </p:normalViewPr>
  <p:slideViewPr>
    <p:cSldViewPr snapToGrid="0">
      <p:cViewPr varScale="1">
        <p:scale>
          <a:sx n="60" d="100"/>
          <a:sy n="60" d="100"/>
        </p:scale>
        <p:origin x="1028" y="44"/>
      </p:cViewPr>
      <p:guideLst>
        <p:guide pos="168"/>
        <p:guide orient="horz"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7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819C-F70A-6F46-BB7B-322327B4D2B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4C2-3D2B-F343-8B28-526601A7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BC95-6804-EC42-BAD4-060A2611FDB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2412-9E06-9D4F-A130-AC48C0D5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2412-9E06-9D4F-A130-AC48C0D5C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FE8-C8E1-4F4F-9651-F47F219A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B01B2-133C-44DD-97C7-F4A617CD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ED82-0F01-4BFC-9D6D-FBF5058E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3C3-7CB4-4511-9927-84A89E06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0571-FB6C-4AFC-8252-11BC301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E81-7B23-448D-98BF-FF8933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3BAB-D83F-4101-91FF-C8EAED1B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71B5-9CAD-4F93-8BDE-269D8C7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0EE-05C4-4BCD-BF6D-CFF5C7F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AD7-FD41-4161-9768-395C7FF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5889-E195-47A2-85CD-8BE1D484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6E12-94FF-486D-8F9C-A40894A6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5173-5DED-47D7-B728-E6D0D19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2FB4-E4F1-461A-BA71-DFF4088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83D6-CFBA-429B-A35C-80A0715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275-6723-479D-A48A-735CD79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02C-4ABC-4200-8BFE-377545E6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C227-220F-4A28-AB42-D2E9E3D5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0ACA-F5E6-4F3E-9FFC-88339B3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335B-9477-4CAC-9141-2D904FF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159-09FA-4E41-8F9B-C9A2555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F25-C75D-4A12-9C8A-964817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8C6C-B4B3-4175-84C1-792F0DE4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F45D7-5729-4821-9EAD-ACA6A6C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343D-FD01-4323-8694-4EC62D81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ACDB-AC91-46A9-A6EB-93AEC76A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4586-414B-4FA7-B5D8-661613F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0C7B-7543-4031-8DFB-0487A5A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3136-15FB-4AAF-9AF1-10F61B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2124-DA5A-41C7-97DA-65D1C639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40C85-BD00-4DF1-8F59-BAB6B08E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6E80-892D-437B-8CD7-D1342460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4FFC-804B-4A07-98E7-F0F31EA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48BD8-5FAD-42F2-A020-13ABA55E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F348-09D1-4D8C-AE73-9943AA9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EEE-CB6A-4AFF-BD8D-6CC8711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D50-6757-46FE-8C12-B568BEBB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974-A55A-4DEE-A811-475287A2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5804-9D1A-4122-9D5D-B36FA13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97F-0CD8-45CD-89FD-AFD0C69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C4C-9FA6-46A3-9E31-B7BCD65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AD7B-96DF-4C7B-A25B-445C0239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CB3-5D65-482B-80D0-4C08BBB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806E0-174B-4974-B3F9-298A4B35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6CF58-A960-4E2C-8DFA-19109419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8837-569E-4088-B3AF-8002F2E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BDD-EA58-43C0-84B8-E841175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7D18-4FF2-4A5D-9684-8E27CBE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0AA1B2-FCF5-4F23-8F20-5B4C2329D3D9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Audio recording of earnings conference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8BBE2-018D-4CAB-BF8D-C3112C218BA2}"/>
              </a:ext>
            </a:extLst>
          </p:cNvPr>
          <p:cNvSpPr txBox="1"/>
          <p:nvPr/>
        </p:nvSpPr>
        <p:spPr>
          <a:xfrm>
            <a:off x="-1" y="475689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Please click on the speaker icon above to play the audio.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74CEEC4-D0ED-B949-B4FD-20FF0EE9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3884"/>
            <a:ext cx="2400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CI0420230810148548 (1)">
            <a:hlinkClick r:id="" action="ppaction://media"/>
            <a:extLst>
              <a:ext uri="{FF2B5EF4-FFF2-40B4-BE49-F238E27FC236}">
                <a16:creationId xmlns:a16="http://schemas.microsoft.com/office/drawing/2014/main" id="{46DBF375-18A8-ADE8-C910-195DF07CA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7361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32776</TotalTime>
  <Words>19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Nikki</dc:creator>
  <cp:keywords/>
  <dc:description/>
  <cp:lastModifiedBy>Nikki Gandhi</cp:lastModifiedBy>
  <cp:revision>132</cp:revision>
  <dcterms:created xsi:type="dcterms:W3CDTF">2018-07-27T05:14:06Z</dcterms:created>
  <dcterms:modified xsi:type="dcterms:W3CDTF">2023-08-10T07:35:30Z</dcterms:modified>
  <cp:category/>
</cp:coreProperties>
</file>